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70" r:id="rId2"/>
    <p:sldId id="271" r:id="rId3"/>
    <p:sldId id="257" r:id="rId4"/>
    <p:sldId id="258" r:id="rId5"/>
    <p:sldId id="262" r:id="rId6"/>
    <p:sldId id="263" r:id="rId7"/>
    <p:sldId id="259" r:id="rId8"/>
    <p:sldId id="260" r:id="rId9"/>
    <p:sldId id="264" r:id="rId10"/>
    <p:sldId id="265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1B2E3-B2F9-4A18-99D4-197F5CFD387E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832F4-4039-488E-B1CF-1E2B84916B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9499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832F4-4039-488E-B1CF-1E2B84916B6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4354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CBB0B3-50A4-4A2E-8F11-641108FFF0C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DFEF51-D452-48EB-8567-419B7F24007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hyperlink" Target="http://images.yandex.ru/" TargetMode="Externa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643192" cy="636680"/>
          </a:xfrm>
        </p:spPr>
        <p:txBody>
          <a:bodyPr>
            <a:normAutofit/>
          </a:bodyPr>
          <a:lstStyle/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5589240"/>
            <a:ext cx="56886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воспитатель Трегубова Л.В.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132856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«Правила </a:t>
            </a:r>
          </a:p>
          <a:p>
            <a:pPr algn="ctr"/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личной гигиены для малышей»</a:t>
            </a:r>
            <a:endParaRPr lang="ru-RU" sz="60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316" y="764704"/>
            <a:ext cx="56886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Хожу-брожу  не по лесам,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по усам, по волосам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зубы  у меня длинней,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Чем  у волков  и медведей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43" name="Picture 3" descr="http://www.2мира.рф/images/stories/654d5ab086cf56c410aa6d9ea02471f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93" y="2852936"/>
            <a:ext cx="4817678" cy="36421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http://yandex.st/lego/_/La6qi18Z8LwgnZdsAr1qy1GwCw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http://yandex.st/lego/_/La6qi18Z8LwgnZdsAr1qy1GwCw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http://yandex.st/lego/_/La6qi18Z8LwgnZdsAr1qy1GwCw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682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1" name="Picture 11" descr="http://www.school17tver.ru/images/anime/pic/pig.jpg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85605"/>
            <a:ext cx="3923928" cy="49196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67654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80728"/>
            <a:ext cx="8077200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2173341"/>
            <a:ext cx="6552728" cy="41234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550823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97133"/>
            <a:ext cx="7560840" cy="503086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8415"/>
            <a:ext cx="927893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 descr="http://img0.liveinternet.ru/images/attach/c/4/80/73/80073128_large_6b1984269af7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" y="3156874"/>
            <a:ext cx="2051720" cy="3487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433661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712968" cy="589326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проблема здоровья и его сохранение в современном обществе стоит более чем остро. </a:t>
            </a:r>
            <a:b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смотря на то, что словосочетания «формирование здорового образа жизни» стали привычными в беседах с детьми, в планах воспитательной работы, этой актуальной проблеме по-прежнему придается особое значение. Всё большее количество воспитанников не посещает дошкольное учреждение, в связи с заболеваемостью, что отрицательно сказывается на результатах образования. Каждый дошкольник должен учиться, заботится о своем здоровье, соблюдать режим дня и правила гигиены, делать зарядку. Формировать у ребенка понимание значимости здоровья и умения бережно к нему относится. Приобщению детей к здоровому образу жизни стало пособие «Правила личной гигиены».</a:t>
            </a:r>
            <a:b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считаю, что данное пособие актуально для формирования у детей представления о роли культурно-гигиенических навыков в жизни человека и их влиянии на здоровье. </a:t>
            </a:r>
            <a:b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формировать умения соблюдать правила личной гигиены. </a:t>
            </a:r>
            <a:b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привитие навыков здорового образа жизни, развитие потребности в чистоте и правильном уходе за телом; </a:t>
            </a:r>
            <a:b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развивать гигиенические навыки: мытьё рук, чистка зубов, еженедельное купание;</a:t>
            </a:r>
            <a:b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воспитание у детей правильного отношения к своему здоровью.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://900igr.net/datas/okruzhajuschij-mir/Zdorovaja-semja/0010-010-Lichnaja-gigiena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463"/>
          <a:stretch/>
        </p:blipFill>
        <p:spPr bwMode="auto">
          <a:xfrm>
            <a:off x="251520" y="2420888"/>
            <a:ext cx="8469029" cy="4320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6"/>
            <a:ext cx="907250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Личная гигиена – это 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уход за своим телом, 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содержание его в чистоте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90291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http://www.saglikveguzellik.net/img/2012/01/mikroplar-en-fazla-cocuklari-seviy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4810830" cy="36724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im7-tub-ru.yandex.net/i?id=213984062-4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2667" b="94667" l="4622" r="93277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108288"/>
            <a:ext cx="4355976" cy="27497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1124744"/>
            <a:ext cx="38884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Гладко  и   душисто, моет   очень чисто.</a:t>
            </a:r>
          </a:p>
          <a:p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Нужно, чтоб у каждого  было</a:t>
            </a:r>
          </a:p>
          <a:p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–     Что, ребята?	</a:t>
            </a:r>
          </a:p>
          <a:p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2933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48" y="-515670"/>
            <a:ext cx="3859213" cy="388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29" t="17194"/>
          <a:stretch/>
        </p:blipFill>
        <p:spPr bwMode="auto">
          <a:xfrm>
            <a:off x="827584" y="2303006"/>
            <a:ext cx="7308304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40050" y="548680"/>
            <a:ext cx="6462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«От простой воды </a:t>
            </a:r>
            <a:b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мыла </a:t>
            </a:r>
          </a:p>
          <a:p>
            <a:pPr algn="ctr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 микробов тает сила.»</a:t>
            </a:r>
          </a:p>
        </p:txBody>
      </p:sp>
      <p:pic>
        <p:nvPicPr>
          <p:cNvPr id="7171" name="Picture 3" descr="http://yandex.st/lego/_/La6qi18Z8LwgnZdsAr1qy1GwCw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yandex.st/lego/_/La6qi18Z8LwgnZdsAr1qy1GwCw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177708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7317" y="908720"/>
            <a:ext cx="5131180" cy="1384995"/>
          </a:xfrm>
          <a:custGeom>
            <a:avLst/>
            <a:gdLst>
              <a:gd name="connsiteX0" fmla="*/ 0 w 6534472"/>
              <a:gd name="connsiteY0" fmla="*/ 0 h 1815882"/>
              <a:gd name="connsiteX1" fmla="*/ 6534472 w 6534472"/>
              <a:gd name="connsiteY1" fmla="*/ 0 h 1815882"/>
              <a:gd name="connsiteX2" fmla="*/ 6534472 w 6534472"/>
              <a:gd name="connsiteY2" fmla="*/ 1815882 h 1815882"/>
              <a:gd name="connsiteX3" fmla="*/ 0 w 6534472"/>
              <a:gd name="connsiteY3" fmla="*/ 1815882 h 1815882"/>
              <a:gd name="connsiteX4" fmla="*/ 0 w 6534472"/>
              <a:gd name="connsiteY4" fmla="*/ 0 h 1815882"/>
              <a:gd name="connsiteX0" fmla="*/ 0 w 6534472"/>
              <a:gd name="connsiteY0" fmla="*/ 0 h 1815882"/>
              <a:gd name="connsiteX1" fmla="*/ 3902108 w 6534472"/>
              <a:gd name="connsiteY1" fmla="*/ 55418 h 1815882"/>
              <a:gd name="connsiteX2" fmla="*/ 6534472 w 6534472"/>
              <a:gd name="connsiteY2" fmla="*/ 1815882 h 1815882"/>
              <a:gd name="connsiteX3" fmla="*/ 0 w 6534472"/>
              <a:gd name="connsiteY3" fmla="*/ 1815882 h 1815882"/>
              <a:gd name="connsiteX4" fmla="*/ 0 w 6534472"/>
              <a:gd name="connsiteY4" fmla="*/ 0 h 1815882"/>
              <a:gd name="connsiteX0" fmla="*/ 0 w 4594836"/>
              <a:gd name="connsiteY0" fmla="*/ 0 h 1815882"/>
              <a:gd name="connsiteX1" fmla="*/ 3902108 w 4594836"/>
              <a:gd name="connsiteY1" fmla="*/ 55418 h 1815882"/>
              <a:gd name="connsiteX2" fmla="*/ 4594836 w 4594836"/>
              <a:gd name="connsiteY2" fmla="*/ 1677337 h 1815882"/>
              <a:gd name="connsiteX3" fmla="*/ 0 w 4594836"/>
              <a:gd name="connsiteY3" fmla="*/ 1815882 h 1815882"/>
              <a:gd name="connsiteX4" fmla="*/ 0 w 4594836"/>
              <a:gd name="connsiteY4" fmla="*/ 0 h 1815882"/>
              <a:gd name="connsiteX0" fmla="*/ 0 w 4594836"/>
              <a:gd name="connsiteY0" fmla="*/ 0 h 1964837"/>
              <a:gd name="connsiteX1" fmla="*/ 3902108 w 4594836"/>
              <a:gd name="connsiteY1" fmla="*/ 55418 h 1964837"/>
              <a:gd name="connsiteX2" fmla="*/ 4567127 w 4594836"/>
              <a:gd name="connsiteY2" fmla="*/ 1964837 h 1964837"/>
              <a:gd name="connsiteX3" fmla="*/ 4594836 w 4594836"/>
              <a:gd name="connsiteY3" fmla="*/ 1677337 h 1964837"/>
              <a:gd name="connsiteX4" fmla="*/ 0 w 4594836"/>
              <a:gd name="connsiteY4" fmla="*/ 1815882 h 1964837"/>
              <a:gd name="connsiteX5" fmla="*/ 0 w 4594836"/>
              <a:gd name="connsiteY5" fmla="*/ 0 h 1964837"/>
              <a:gd name="connsiteX0" fmla="*/ 0 w 4594836"/>
              <a:gd name="connsiteY0" fmla="*/ 0 h 1815882"/>
              <a:gd name="connsiteX1" fmla="*/ 3902108 w 4594836"/>
              <a:gd name="connsiteY1" fmla="*/ 55418 h 1815882"/>
              <a:gd name="connsiteX2" fmla="*/ 4456290 w 4594836"/>
              <a:gd name="connsiteY2" fmla="*/ 1687746 h 1815882"/>
              <a:gd name="connsiteX3" fmla="*/ 4594836 w 4594836"/>
              <a:gd name="connsiteY3" fmla="*/ 1677337 h 1815882"/>
              <a:gd name="connsiteX4" fmla="*/ 0 w 4594836"/>
              <a:gd name="connsiteY4" fmla="*/ 1815882 h 1815882"/>
              <a:gd name="connsiteX5" fmla="*/ 0 w 4594836"/>
              <a:gd name="connsiteY5" fmla="*/ 0 h 1815882"/>
              <a:gd name="connsiteX0" fmla="*/ 0 w 4456290"/>
              <a:gd name="connsiteY0" fmla="*/ 0 h 1815882"/>
              <a:gd name="connsiteX1" fmla="*/ 3902108 w 4456290"/>
              <a:gd name="connsiteY1" fmla="*/ 55418 h 1815882"/>
              <a:gd name="connsiteX2" fmla="*/ 4456290 w 4456290"/>
              <a:gd name="connsiteY2" fmla="*/ 1687746 h 1815882"/>
              <a:gd name="connsiteX3" fmla="*/ 4442436 w 4456290"/>
              <a:gd name="connsiteY3" fmla="*/ 1691191 h 1815882"/>
              <a:gd name="connsiteX4" fmla="*/ 0 w 4456290"/>
              <a:gd name="connsiteY4" fmla="*/ 1815882 h 1815882"/>
              <a:gd name="connsiteX5" fmla="*/ 0 w 4456290"/>
              <a:gd name="connsiteY5" fmla="*/ 0 h 181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56290" h="1815882">
                <a:moveTo>
                  <a:pt x="0" y="0"/>
                </a:moveTo>
                <a:lnTo>
                  <a:pt x="3902108" y="55418"/>
                </a:lnTo>
                <a:cubicBezTo>
                  <a:pt x="4063744" y="433273"/>
                  <a:pt x="4294654" y="1309891"/>
                  <a:pt x="4456290" y="1687746"/>
                </a:cubicBezTo>
                <a:lnTo>
                  <a:pt x="4442436" y="1691191"/>
                </a:lnTo>
                <a:lnTo>
                  <a:pt x="0" y="1815882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Кто  считает зубы  нам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утрам  и вечерам.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</p:txBody>
      </p:sp>
      <p:pic>
        <p:nvPicPr>
          <p:cNvPr id="4" name="Picture 5" descr="http://900igr.net/datai/okruzhajuschij-mir/Sekrety-zdorovja/0005-012-CHistota-zalog-zdorovja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80728"/>
            <a:ext cx="3257874" cy="5184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http://frame-baby.ru/uploads/posts/2011-09/1315507582_chishhu-zubki-oks-550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72" y="2852936"/>
            <a:ext cx="5145925" cy="367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5960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http://mdou45nsk.rusedu.net/gallery/531/10-1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732"/>
          <a:stretch/>
        </p:blipFill>
        <p:spPr bwMode="auto">
          <a:xfrm>
            <a:off x="395535" y="620688"/>
            <a:ext cx="3744417" cy="5760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74158" y="1121256"/>
            <a:ext cx="501832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себя я труд беру: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Пятки, локти с мылом тру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коленки оттираю,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Ничего не забываю.</a:t>
            </a:r>
          </a:p>
          <a:p>
            <a:endParaRPr lang="ru-RU" dirty="0"/>
          </a:p>
        </p:txBody>
      </p:sp>
      <p:pic>
        <p:nvPicPr>
          <p:cNvPr id="4103" name="Picture 7" descr="http://babiestime.ru/published/publicdata/P36279BABYTIME/attachments/SC/products_pictures/c1702f7d9901c6002d67743acfb1a7db_enl.pn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722" y="2564904"/>
            <a:ext cx="4480018" cy="44800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878146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http://peninsula.swiftclassroom.com/kpms/ksanommiller/images/student_folds_clothes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98904" l="0" r="9862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619" y="1016732"/>
            <a:ext cx="4139670" cy="52565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5443" y="620688"/>
            <a:ext cx="51926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Вытираю  и стараюсь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После  бани я ребят.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Всё намокло, всё измялось – 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Нет сухого  уголка.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129" name="Picture 9" descr="http://static2.insales.ru/images/products/1/1765/4966117/mdl_fire_03_100509.jpg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51169"/>
            <a:ext cx="4752528" cy="4386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61765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79"/>
            <a:ext cx="51480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Лёг в карман и караулю: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Рёву, плаксу  и грязнулю.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Им утру  потоки  слёз,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забуду  и про  нос.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219" name="Picture 3" descr="http://tovaroptom.com/images/54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05312" y="2743240"/>
            <a:ext cx="4013577" cy="42159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http://i021.radikal.ru/0904/37/059eb1b78dcc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2000" b="97250" l="7807" r="96283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92696"/>
            <a:ext cx="3707904" cy="5463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921365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</TotalTime>
  <Words>137</Words>
  <Application>Microsoft Office PowerPoint</Application>
  <PresentationFormat>Экран (4:3)</PresentationFormat>
  <Paragraphs>30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 Актуальность: проблема здоровья и его сохранение в современном обществе стоит более чем остро.  Не смотря на то, что словосочетания «формирование здорового образа жизни» стали привычными в беседах с детьми, в планах воспитательной работы, этой актуальной проблеме по-прежнему придается особое значение. Всё большее количество воспитанников не посещает дошкольное учреждение, в связи с заболеваемостью, что отрицательно сказывается на результатах образования. Каждый дошкольник должен учиться, заботится о своем здоровье, соблюдать режим дня и правила гигиены, делать зарядку. Формировать у ребенка понимание значимости здоровья и умения бережно к нему относится. Приобщению детей к здоровому образу жизни стало пособие «Правила личной гигиены». Я считаю, что данное пособие актуально для формирования у детей представления о роли культурно-гигиенических навыков в жизни человека и их влиянии на здоровье.  Цель: формировать умения соблюдать правила личной гигиены.  Задачи:  - привитие навыков здорового образа жизни, развитие потребности в чистоте и правильном уходе за телом;  - развивать гигиенические навыки: мытьё рук, чистка зубов, еженедельное купание; - воспитание у детей правильного отношения к своему здоровью.   </vt:lpstr>
      <vt:lpstr>Личная гигиена – это  уход за своим телом,  содержание его в чистоте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user</cp:lastModifiedBy>
  <cp:revision>20</cp:revision>
  <dcterms:created xsi:type="dcterms:W3CDTF">2013-04-14T11:29:27Z</dcterms:created>
  <dcterms:modified xsi:type="dcterms:W3CDTF">2020-04-23T13:10:41Z</dcterms:modified>
</cp:coreProperties>
</file>